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59" r:id="rId3"/>
    <p:sldId id="260" r:id="rId4"/>
    <p:sldId id="261" r:id="rId5"/>
    <p:sldId id="262" r:id="rId6"/>
    <p:sldId id="263" r:id="rId7"/>
    <p:sldId id="265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10D14C-0EE4-4FFF-87AE-090BAFC3DCF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F60CCE61-2FFF-4317-B200-BC92C3438E24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Conseil d’administration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Ken Sauvé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Président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</dgm:t>
    </dgm:pt>
    <dgm:pt modelId="{27B582B0-FC52-417D-A315-428C232D5724}" type="parTrans" cxnId="{176D3829-2952-4D83-AA6A-31A39B0C9E9A}">
      <dgm:prSet/>
      <dgm:spPr/>
      <dgm:t>
        <a:bodyPr/>
        <a:lstStyle/>
        <a:p>
          <a:endParaRPr lang="en-US"/>
        </a:p>
      </dgm:t>
    </dgm:pt>
    <dgm:pt modelId="{3A9AEDDA-A2DA-400F-A1D4-B4F10A91FE8D}" type="sibTrans" cxnId="{176D3829-2952-4D83-AA6A-31A39B0C9E9A}">
      <dgm:prSet/>
      <dgm:spPr/>
      <dgm:t>
        <a:bodyPr/>
        <a:lstStyle/>
        <a:p>
          <a:endParaRPr lang="en-US"/>
        </a:p>
      </dgm:t>
    </dgm:pt>
    <dgm:pt modelId="{B2F32DC4-3C33-4108-929C-2437843A0242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Administration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Robert </a:t>
          </a: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Bentley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97FD7D6D-91B7-4661-ADD0-99962DC77F70}" type="parTrans" cxnId="{D2E230AE-F383-455A-B3EC-DA227E1F2569}">
      <dgm:prSet/>
      <dgm:spPr/>
      <dgm:t>
        <a:bodyPr/>
        <a:lstStyle/>
        <a:p>
          <a:endParaRPr lang="en-US"/>
        </a:p>
      </dgm:t>
    </dgm:pt>
    <dgm:pt modelId="{D7017025-8B1C-41CE-97B1-49A0F1BFD7FC}" type="sibTrans" cxnId="{D2E230AE-F383-455A-B3EC-DA227E1F2569}">
      <dgm:prSet/>
      <dgm:spPr/>
      <dgm:t>
        <a:bodyPr/>
        <a:lstStyle/>
        <a:p>
          <a:endParaRPr lang="en-US"/>
        </a:p>
      </dgm:t>
    </dgm:pt>
    <dgm:pt modelId="{ADA66E27-EB6A-47B6-B89B-DF2B44B7207E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Fabrication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William Henry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4437911A-33CF-412B-9573-AC38D69C10CA}" type="parTrans" cxnId="{A44A09FA-9004-4BAD-9321-3780A6BE71B6}">
      <dgm:prSet/>
      <dgm:spPr/>
      <dgm:t>
        <a:bodyPr/>
        <a:lstStyle/>
        <a:p>
          <a:endParaRPr lang="en-US"/>
        </a:p>
      </dgm:t>
    </dgm:pt>
    <dgm:pt modelId="{A40BFE8F-3359-4997-A2C8-00D39BFA94EA}" type="sibTrans" cxnId="{A44A09FA-9004-4BAD-9321-3780A6BE71B6}">
      <dgm:prSet/>
      <dgm:spPr/>
      <dgm:t>
        <a:bodyPr/>
        <a:lstStyle/>
        <a:p>
          <a:endParaRPr lang="en-US"/>
        </a:p>
      </dgm:t>
    </dgm:pt>
    <dgm:pt modelId="{220FBB6D-C92C-43EB-994C-3EB8F5083294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Développement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Catherine Léger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13BB6282-5ABF-4935-AC94-E952C13A81D0}" type="parTrans" cxnId="{5D20E497-B45E-45CA-909E-BD449FC87705}">
      <dgm:prSet/>
      <dgm:spPr/>
      <dgm:t>
        <a:bodyPr/>
        <a:lstStyle/>
        <a:p>
          <a:endParaRPr lang="en-US"/>
        </a:p>
      </dgm:t>
    </dgm:pt>
    <dgm:pt modelId="{F6029CF8-93D1-4C8F-9C9D-4A760693BB6D}" type="sibTrans" cxnId="{5D20E497-B45E-45CA-909E-BD449FC87705}">
      <dgm:prSet/>
      <dgm:spPr/>
      <dgm:t>
        <a:bodyPr/>
        <a:lstStyle/>
        <a:p>
          <a:endParaRPr lang="en-US"/>
        </a:p>
      </dgm:t>
    </dgm:pt>
    <dgm:pt modelId="{0B889A58-5C48-4C8B-B128-BC837355FC4A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Essais des </a:t>
          </a: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produits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Cliff Robertson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D438D0C1-6F49-403D-80D2-3968F52C0F93}" type="parTrans" cxnId="{6A1ED0FA-4140-4DD3-8BF5-A8A53AA3D29A}">
      <dgm:prSet/>
      <dgm:spPr/>
      <dgm:t>
        <a:bodyPr/>
        <a:lstStyle/>
        <a:p>
          <a:endParaRPr lang="en-US"/>
        </a:p>
      </dgm:t>
    </dgm:pt>
    <dgm:pt modelId="{CBD19DAA-D1E9-4502-859D-DDEA6108F1C8}" type="sibTrans" cxnId="{6A1ED0FA-4140-4DD3-8BF5-A8A53AA3D29A}">
      <dgm:prSet/>
      <dgm:spPr/>
      <dgm:t>
        <a:bodyPr/>
        <a:lstStyle/>
        <a:p>
          <a:endParaRPr lang="en-US"/>
        </a:p>
      </dgm:t>
    </dgm:pt>
    <dgm:pt modelId="{0F63CB47-731B-44A2-926B-AC5CF3901039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 et  D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Robert </a:t>
          </a: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Duncan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6DB94787-4271-4EAA-8E60-F6B56A98F062}" type="parTrans" cxnId="{CE26AA53-40EE-4845-ADF8-D14FF507B232}">
      <dgm:prSet/>
      <dgm:spPr/>
      <dgm:t>
        <a:bodyPr/>
        <a:lstStyle/>
        <a:p>
          <a:endParaRPr lang="en-US"/>
        </a:p>
      </dgm:t>
    </dgm:pt>
    <dgm:pt modelId="{35316DFC-CCD7-4701-A30B-141CF3CB0A8D}" type="sibTrans" cxnId="{CE26AA53-40EE-4845-ADF8-D14FF507B232}">
      <dgm:prSet/>
      <dgm:spPr/>
      <dgm:t>
        <a:bodyPr/>
        <a:lstStyle/>
        <a:p>
          <a:endParaRPr lang="en-US"/>
        </a:p>
      </dgm:t>
    </dgm:pt>
    <dgm:pt modelId="{DB1B1560-46A5-4040-A380-D4BE9916511A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Ventes </a:t>
          </a: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et </a:t>
          </a:r>
          <a:r>
            <a:rPr kumimoji="0" lang="fr-CA" b="0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Marketing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Rémi Cartier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gm:t>
    </dgm:pt>
    <dgm:pt modelId="{936D3C1F-9D31-4CB9-BD15-7D7220DAE59C}" type="parTrans" cxnId="{09B45B5E-4DF2-4090-A13A-1396A6B8CE3E}">
      <dgm:prSet/>
      <dgm:spPr/>
      <dgm:t>
        <a:bodyPr/>
        <a:lstStyle/>
        <a:p>
          <a:endParaRPr lang="en-US"/>
        </a:p>
      </dgm:t>
    </dgm:pt>
    <dgm:pt modelId="{9F505161-7CC7-4DDE-8900-0FD56B165B6D}" type="sibTrans" cxnId="{09B45B5E-4DF2-4090-A13A-1396A6B8CE3E}">
      <dgm:prSet/>
      <dgm:spPr/>
      <dgm:t>
        <a:bodyPr/>
        <a:lstStyle/>
        <a:p>
          <a:endParaRPr lang="en-US"/>
        </a:p>
      </dgm:t>
    </dgm:pt>
    <dgm:pt modelId="{BD4EB050-0E65-4F95-9E34-35B9775D13B8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Conseiller spécial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Jean Williams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b="0" i="0" u="none" strike="noStrike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b="0" i="0" u="none" strike="noStrike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</dgm:t>
    </dgm:pt>
    <dgm:pt modelId="{9525FF71-57B1-4611-86A6-0251BD6BD243}" type="parTrans" cxnId="{44650DDE-314E-4402-B601-1BCF05248232}">
      <dgm:prSet/>
      <dgm:spPr/>
      <dgm:t>
        <a:bodyPr/>
        <a:lstStyle/>
        <a:p>
          <a:endParaRPr lang="en-US"/>
        </a:p>
      </dgm:t>
    </dgm:pt>
    <dgm:pt modelId="{99782893-3C61-40E4-8FF9-4FE4313E4D5B}" type="sibTrans" cxnId="{44650DDE-314E-4402-B601-1BCF05248232}">
      <dgm:prSet/>
      <dgm:spPr/>
      <dgm:t>
        <a:bodyPr/>
        <a:lstStyle/>
        <a:p>
          <a:endParaRPr lang="en-US"/>
        </a:p>
      </dgm:t>
    </dgm:pt>
    <dgm:pt modelId="{60389CEE-159B-4C00-979C-27869FF3894E}" type="pres">
      <dgm:prSet presAssocID="{DB10D14C-0EE4-4FFF-87AE-090BAFC3DCF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5448384-83DA-405F-B6CC-55C5906DC061}" type="pres">
      <dgm:prSet presAssocID="{F60CCE61-2FFF-4317-B200-BC92C3438E24}" presName="hierRoot1" presStyleCnt="0">
        <dgm:presLayoutVars>
          <dgm:hierBranch/>
        </dgm:presLayoutVars>
      </dgm:prSet>
      <dgm:spPr/>
    </dgm:pt>
    <dgm:pt modelId="{2DD852A0-EF7E-4414-A893-078AF920FAE9}" type="pres">
      <dgm:prSet presAssocID="{F60CCE61-2FFF-4317-B200-BC92C3438E24}" presName="rootComposite1" presStyleCnt="0"/>
      <dgm:spPr/>
    </dgm:pt>
    <dgm:pt modelId="{D23363C5-CB15-422E-AE62-799A5FBC2A44}" type="pres">
      <dgm:prSet presAssocID="{F60CCE61-2FFF-4317-B200-BC92C3438E24}" presName="rootText1" presStyleLbl="node0" presStyleIdx="0" presStyleCnt="1" custScaleX="1307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907DE5F-1C68-405F-8351-7DFB4B4ACBD2}" type="pres">
      <dgm:prSet presAssocID="{F60CCE61-2FFF-4317-B200-BC92C3438E24}" presName="rootConnector1" presStyleLbl="node1" presStyleIdx="0" presStyleCnt="0"/>
      <dgm:spPr/>
      <dgm:t>
        <a:bodyPr/>
        <a:lstStyle/>
        <a:p>
          <a:endParaRPr lang="en-US"/>
        </a:p>
      </dgm:t>
    </dgm:pt>
    <dgm:pt modelId="{35C6799C-75AF-4054-B1AC-81F7A36FBDAB}" type="pres">
      <dgm:prSet presAssocID="{F60CCE61-2FFF-4317-B200-BC92C3438E24}" presName="hierChild2" presStyleCnt="0"/>
      <dgm:spPr/>
    </dgm:pt>
    <dgm:pt modelId="{EEA96527-77DC-4204-A503-60373272A632}" type="pres">
      <dgm:prSet presAssocID="{97FD7D6D-91B7-4661-ADD0-99962DC77F70}" presName="Name35" presStyleLbl="parChTrans1D2" presStyleIdx="0" presStyleCnt="3"/>
      <dgm:spPr/>
      <dgm:t>
        <a:bodyPr/>
        <a:lstStyle/>
        <a:p>
          <a:endParaRPr lang="en-US"/>
        </a:p>
      </dgm:t>
    </dgm:pt>
    <dgm:pt modelId="{CBC6FDA9-3034-4158-8123-C8406D4BEA34}" type="pres">
      <dgm:prSet presAssocID="{B2F32DC4-3C33-4108-929C-2437843A0242}" presName="hierRoot2" presStyleCnt="0">
        <dgm:presLayoutVars>
          <dgm:hierBranch/>
        </dgm:presLayoutVars>
      </dgm:prSet>
      <dgm:spPr/>
    </dgm:pt>
    <dgm:pt modelId="{B191999E-C7FC-4195-9E08-69026D982424}" type="pres">
      <dgm:prSet presAssocID="{B2F32DC4-3C33-4108-929C-2437843A0242}" presName="rootComposite" presStyleCnt="0"/>
      <dgm:spPr/>
    </dgm:pt>
    <dgm:pt modelId="{0A5D7F78-C14F-434D-AD7C-F3609878A52B}" type="pres">
      <dgm:prSet presAssocID="{B2F32DC4-3C33-4108-929C-2437843A024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BD6188-7BE8-4D89-B934-DC02EFC0E7D8}" type="pres">
      <dgm:prSet presAssocID="{B2F32DC4-3C33-4108-929C-2437843A0242}" presName="rootConnector" presStyleLbl="node2" presStyleIdx="0" presStyleCnt="3"/>
      <dgm:spPr/>
      <dgm:t>
        <a:bodyPr/>
        <a:lstStyle/>
        <a:p>
          <a:endParaRPr lang="en-US"/>
        </a:p>
      </dgm:t>
    </dgm:pt>
    <dgm:pt modelId="{35AA84C1-A0CE-4DD8-A0D2-E8E35819961E}" type="pres">
      <dgm:prSet presAssocID="{B2F32DC4-3C33-4108-929C-2437843A0242}" presName="hierChild4" presStyleCnt="0"/>
      <dgm:spPr/>
    </dgm:pt>
    <dgm:pt modelId="{B744CA34-0F5E-4D30-81CC-E46EC60B3E68}" type="pres">
      <dgm:prSet presAssocID="{4437911A-33CF-412B-9573-AC38D69C10CA}" presName="Name35" presStyleLbl="parChTrans1D3" presStyleIdx="0" presStyleCnt="4"/>
      <dgm:spPr/>
      <dgm:t>
        <a:bodyPr/>
        <a:lstStyle/>
        <a:p>
          <a:endParaRPr lang="en-US"/>
        </a:p>
      </dgm:t>
    </dgm:pt>
    <dgm:pt modelId="{DA4861CD-B0AB-43FF-B18D-430E7638825C}" type="pres">
      <dgm:prSet presAssocID="{ADA66E27-EB6A-47B6-B89B-DF2B44B7207E}" presName="hierRoot2" presStyleCnt="0">
        <dgm:presLayoutVars>
          <dgm:hierBranch val="r"/>
        </dgm:presLayoutVars>
      </dgm:prSet>
      <dgm:spPr/>
    </dgm:pt>
    <dgm:pt modelId="{00CDD3E8-6261-4CA9-BF0F-48664DF0CE10}" type="pres">
      <dgm:prSet presAssocID="{ADA66E27-EB6A-47B6-B89B-DF2B44B7207E}" presName="rootComposite" presStyleCnt="0"/>
      <dgm:spPr/>
    </dgm:pt>
    <dgm:pt modelId="{459FED22-8C65-4A5D-BBD9-2D98DAFA0E4A}" type="pres">
      <dgm:prSet presAssocID="{ADA66E27-EB6A-47B6-B89B-DF2B44B7207E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E58187-41CF-44B5-AE08-A5CB6E5B6FDD}" type="pres">
      <dgm:prSet presAssocID="{ADA66E27-EB6A-47B6-B89B-DF2B44B7207E}" presName="rootConnector" presStyleLbl="node3" presStyleIdx="0" presStyleCnt="4"/>
      <dgm:spPr/>
      <dgm:t>
        <a:bodyPr/>
        <a:lstStyle/>
        <a:p>
          <a:endParaRPr lang="en-US"/>
        </a:p>
      </dgm:t>
    </dgm:pt>
    <dgm:pt modelId="{FD8FE41A-2A41-4939-ABAC-EB3D2295CC12}" type="pres">
      <dgm:prSet presAssocID="{ADA66E27-EB6A-47B6-B89B-DF2B44B7207E}" presName="hierChild4" presStyleCnt="0"/>
      <dgm:spPr/>
    </dgm:pt>
    <dgm:pt modelId="{083E1DDD-35BE-471F-904F-62ECD336196A}" type="pres">
      <dgm:prSet presAssocID="{ADA66E27-EB6A-47B6-B89B-DF2B44B7207E}" presName="hierChild5" presStyleCnt="0"/>
      <dgm:spPr/>
    </dgm:pt>
    <dgm:pt modelId="{76B7827C-88B5-4368-94E1-C231A6AA189A}" type="pres">
      <dgm:prSet presAssocID="{13BB6282-5ABF-4935-AC94-E952C13A81D0}" presName="Name35" presStyleLbl="parChTrans1D3" presStyleIdx="1" presStyleCnt="4"/>
      <dgm:spPr/>
      <dgm:t>
        <a:bodyPr/>
        <a:lstStyle/>
        <a:p>
          <a:endParaRPr lang="en-US"/>
        </a:p>
      </dgm:t>
    </dgm:pt>
    <dgm:pt modelId="{4DD5C361-9A0D-4BDC-B545-615A11F131DA}" type="pres">
      <dgm:prSet presAssocID="{220FBB6D-C92C-43EB-994C-3EB8F5083294}" presName="hierRoot2" presStyleCnt="0">
        <dgm:presLayoutVars>
          <dgm:hierBranch val="r"/>
        </dgm:presLayoutVars>
      </dgm:prSet>
      <dgm:spPr/>
    </dgm:pt>
    <dgm:pt modelId="{81815DB2-0EFB-4D56-8D34-48DF9B5C45F9}" type="pres">
      <dgm:prSet presAssocID="{220FBB6D-C92C-43EB-994C-3EB8F5083294}" presName="rootComposite" presStyleCnt="0"/>
      <dgm:spPr/>
    </dgm:pt>
    <dgm:pt modelId="{6BBFADC6-EE7D-48B7-805F-BAC5FD7CA270}" type="pres">
      <dgm:prSet presAssocID="{220FBB6D-C92C-43EB-994C-3EB8F5083294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606336-1FD5-408B-934E-F772C08486BF}" type="pres">
      <dgm:prSet presAssocID="{220FBB6D-C92C-43EB-994C-3EB8F5083294}" presName="rootConnector" presStyleLbl="node3" presStyleIdx="1" presStyleCnt="4"/>
      <dgm:spPr/>
      <dgm:t>
        <a:bodyPr/>
        <a:lstStyle/>
        <a:p>
          <a:endParaRPr lang="en-US"/>
        </a:p>
      </dgm:t>
    </dgm:pt>
    <dgm:pt modelId="{98618D81-ACE1-4EB5-8760-85965D1B8F3C}" type="pres">
      <dgm:prSet presAssocID="{220FBB6D-C92C-43EB-994C-3EB8F5083294}" presName="hierChild4" presStyleCnt="0"/>
      <dgm:spPr/>
    </dgm:pt>
    <dgm:pt modelId="{DECBABA0-6539-4372-AD18-FC2FCFBE2520}" type="pres">
      <dgm:prSet presAssocID="{220FBB6D-C92C-43EB-994C-3EB8F5083294}" presName="hierChild5" presStyleCnt="0"/>
      <dgm:spPr/>
    </dgm:pt>
    <dgm:pt modelId="{8C1C620C-EDDE-46C4-8E64-62D3CB4CE41D}" type="pres">
      <dgm:prSet presAssocID="{D438D0C1-6F49-403D-80D2-3968F52C0F93}" presName="Name35" presStyleLbl="parChTrans1D3" presStyleIdx="2" presStyleCnt="4"/>
      <dgm:spPr/>
      <dgm:t>
        <a:bodyPr/>
        <a:lstStyle/>
        <a:p>
          <a:endParaRPr lang="en-US"/>
        </a:p>
      </dgm:t>
    </dgm:pt>
    <dgm:pt modelId="{935B489C-864E-4F95-A632-6DD54174EEF6}" type="pres">
      <dgm:prSet presAssocID="{0B889A58-5C48-4C8B-B128-BC837355FC4A}" presName="hierRoot2" presStyleCnt="0">
        <dgm:presLayoutVars>
          <dgm:hierBranch val="r"/>
        </dgm:presLayoutVars>
      </dgm:prSet>
      <dgm:spPr/>
    </dgm:pt>
    <dgm:pt modelId="{92DBF366-1C7F-482C-84C9-37651A6088CD}" type="pres">
      <dgm:prSet presAssocID="{0B889A58-5C48-4C8B-B128-BC837355FC4A}" presName="rootComposite" presStyleCnt="0"/>
      <dgm:spPr/>
    </dgm:pt>
    <dgm:pt modelId="{3955ACF6-3449-4821-9F25-3E3A14C021AD}" type="pres">
      <dgm:prSet presAssocID="{0B889A58-5C48-4C8B-B128-BC837355FC4A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3A845E-43A1-4419-99AA-5CD65CDE46BC}" type="pres">
      <dgm:prSet presAssocID="{0B889A58-5C48-4C8B-B128-BC837355FC4A}" presName="rootConnector" presStyleLbl="node3" presStyleIdx="2" presStyleCnt="4"/>
      <dgm:spPr/>
      <dgm:t>
        <a:bodyPr/>
        <a:lstStyle/>
        <a:p>
          <a:endParaRPr lang="en-US"/>
        </a:p>
      </dgm:t>
    </dgm:pt>
    <dgm:pt modelId="{983CFFE7-BDB4-4A33-B387-00886C6B8472}" type="pres">
      <dgm:prSet presAssocID="{0B889A58-5C48-4C8B-B128-BC837355FC4A}" presName="hierChild4" presStyleCnt="0"/>
      <dgm:spPr/>
    </dgm:pt>
    <dgm:pt modelId="{27A843B5-0451-4379-B40A-C6725AD2EEF5}" type="pres">
      <dgm:prSet presAssocID="{0B889A58-5C48-4C8B-B128-BC837355FC4A}" presName="hierChild5" presStyleCnt="0"/>
      <dgm:spPr/>
    </dgm:pt>
    <dgm:pt modelId="{D774EA82-4B93-4AD3-B081-D8CA9FAF60E2}" type="pres">
      <dgm:prSet presAssocID="{6DB94787-4271-4EAA-8E60-F6B56A98F062}" presName="Name35" presStyleLbl="parChTrans1D3" presStyleIdx="3" presStyleCnt="4"/>
      <dgm:spPr/>
      <dgm:t>
        <a:bodyPr/>
        <a:lstStyle/>
        <a:p>
          <a:endParaRPr lang="en-US"/>
        </a:p>
      </dgm:t>
    </dgm:pt>
    <dgm:pt modelId="{0CB35EEC-DB24-415C-9670-47CC0C79CD68}" type="pres">
      <dgm:prSet presAssocID="{0F63CB47-731B-44A2-926B-AC5CF3901039}" presName="hierRoot2" presStyleCnt="0">
        <dgm:presLayoutVars>
          <dgm:hierBranch val="r"/>
        </dgm:presLayoutVars>
      </dgm:prSet>
      <dgm:spPr/>
    </dgm:pt>
    <dgm:pt modelId="{ED0CDD21-FEB8-40D2-A5DE-7DFB24B1ECFE}" type="pres">
      <dgm:prSet presAssocID="{0F63CB47-731B-44A2-926B-AC5CF3901039}" presName="rootComposite" presStyleCnt="0"/>
      <dgm:spPr/>
    </dgm:pt>
    <dgm:pt modelId="{8C506AED-8B77-42AE-95F9-79E9B79E3CF3}" type="pres">
      <dgm:prSet presAssocID="{0F63CB47-731B-44A2-926B-AC5CF3901039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48F23F-5768-47E9-9C05-58D74892871A}" type="pres">
      <dgm:prSet presAssocID="{0F63CB47-731B-44A2-926B-AC5CF3901039}" presName="rootConnector" presStyleLbl="node3" presStyleIdx="3" presStyleCnt="4"/>
      <dgm:spPr/>
      <dgm:t>
        <a:bodyPr/>
        <a:lstStyle/>
        <a:p>
          <a:endParaRPr lang="en-US"/>
        </a:p>
      </dgm:t>
    </dgm:pt>
    <dgm:pt modelId="{AC05AE74-7C69-4529-BA62-E87BBEE9B1DC}" type="pres">
      <dgm:prSet presAssocID="{0F63CB47-731B-44A2-926B-AC5CF3901039}" presName="hierChild4" presStyleCnt="0"/>
      <dgm:spPr/>
    </dgm:pt>
    <dgm:pt modelId="{785E090F-3B26-4E88-8CA3-1614EB559871}" type="pres">
      <dgm:prSet presAssocID="{0F63CB47-731B-44A2-926B-AC5CF3901039}" presName="hierChild5" presStyleCnt="0"/>
      <dgm:spPr/>
    </dgm:pt>
    <dgm:pt modelId="{EEF908B1-8523-4139-B5F6-4C0C72FBCDAB}" type="pres">
      <dgm:prSet presAssocID="{B2F32DC4-3C33-4108-929C-2437843A0242}" presName="hierChild5" presStyleCnt="0"/>
      <dgm:spPr/>
    </dgm:pt>
    <dgm:pt modelId="{0B8E2C31-51D1-4C38-9582-B71512B49EEE}" type="pres">
      <dgm:prSet presAssocID="{936D3C1F-9D31-4CB9-BD15-7D7220DAE59C}" presName="Name35" presStyleLbl="parChTrans1D2" presStyleIdx="1" presStyleCnt="3"/>
      <dgm:spPr/>
      <dgm:t>
        <a:bodyPr/>
        <a:lstStyle/>
        <a:p>
          <a:endParaRPr lang="en-US"/>
        </a:p>
      </dgm:t>
    </dgm:pt>
    <dgm:pt modelId="{A6C2F2D1-C69C-4594-A6F8-8A395F6E7B95}" type="pres">
      <dgm:prSet presAssocID="{DB1B1560-46A5-4040-A380-D4BE9916511A}" presName="hierRoot2" presStyleCnt="0">
        <dgm:presLayoutVars>
          <dgm:hierBranch/>
        </dgm:presLayoutVars>
      </dgm:prSet>
      <dgm:spPr/>
    </dgm:pt>
    <dgm:pt modelId="{AA67DB44-1BAB-45E4-9796-4F6994E64D0E}" type="pres">
      <dgm:prSet presAssocID="{DB1B1560-46A5-4040-A380-D4BE9916511A}" presName="rootComposite" presStyleCnt="0"/>
      <dgm:spPr/>
    </dgm:pt>
    <dgm:pt modelId="{2F055A81-763E-4FF1-B491-1090FCEB6762}" type="pres">
      <dgm:prSet presAssocID="{DB1B1560-46A5-4040-A380-D4BE9916511A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58A718C-E684-4764-AF08-4E0480698225}" type="pres">
      <dgm:prSet presAssocID="{DB1B1560-46A5-4040-A380-D4BE9916511A}" presName="rootConnector" presStyleLbl="node2" presStyleIdx="1" presStyleCnt="3"/>
      <dgm:spPr/>
      <dgm:t>
        <a:bodyPr/>
        <a:lstStyle/>
        <a:p>
          <a:endParaRPr lang="en-US"/>
        </a:p>
      </dgm:t>
    </dgm:pt>
    <dgm:pt modelId="{6CFFC6FC-EBEC-4619-8A6D-A472FD37E26A}" type="pres">
      <dgm:prSet presAssocID="{DB1B1560-46A5-4040-A380-D4BE9916511A}" presName="hierChild4" presStyleCnt="0"/>
      <dgm:spPr/>
    </dgm:pt>
    <dgm:pt modelId="{4689F3F8-BAF7-40C3-88EA-F8B650C21115}" type="pres">
      <dgm:prSet presAssocID="{DB1B1560-46A5-4040-A380-D4BE9916511A}" presName="hierChild5" presStyleCnt="0"/>
      <dgm:spPr/>
    </dgm:pt>
    <dgm:pt modelId="{483D798C-6850-4ABC-9488-06BAF835EEA5}" type="pres">
      <dgm:prSet presAssocID="{9525FF71-57B1-4611-86A6-0251BD6BD243}" presName="Name35" presStyleLbl="parChTrans1D2" presStyleIdx="2" presStyleCnt="3"/>
      <dgm:spPr/>
      <dgm:t>
        <a:bodyPr/>
        <a:lstStyle/>
        <a:p>
          <a:endParaRPr lang="en-US"/>
        </a:p>
      </dgm:t>
    </dgm:pt>
    <dgm:pt modelId="{8BCBAACA-9615-41DB-B2DD-F5533A6C9294}" type="pres">
      <dgm:prSet presAssocID="{BD4EB050-0E65-4F95-9E34-35B9775D13B8}" presName="hierRoot2" presStyleCnt="0">
        <dgm:presLayoutVars>
          <dgm:hierBranch/>
        </dgm:presLayoutVars>
      </dgm:prSet>
      <dgm:spPr/>
    </dgm:pt>
    <dgm:pt modelId="{8D332E8E-39C1-4715-B287-B88CA794D3FC}" type="pres">
      <dgm:prSet presAssocID="{BD4EB050-0E65-4F95-9E34-35B9775D13B8}" presName="rootComposite" presStyleCnt="0"/>
      <dgm:spPr/>
    </dgm:pt>
    <dgm:pt modelId="{0969D605-A0D3-479A-B722-D97510A7C620}" type="pres">
      <dgm:prSet presAssocID="{BD4EB050-0E65-4F95-9E34-35B9775D13B8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BF8550-7BE6-4F2A-A3E8-4E036AEA58C3}" type="pres">
      <dgm:prSet presAssocID="{BD4EB050-0E65-4F95-9E34-35B9775D13B8}" presName="rootConnector" presStyleLbl="node2" presStyleIdx="2" presStyleCnt="3"/>
      <dgm:spPr/>
      <dgm:t>
        <a:bodyPr/>
        <a:lstStyle/>
        <a:p>
          <a:endParaRPr lang="en-US"/>
        </a:p>
      </dgm:t>
    </dgm:pt>
    <dgm:pt modelId="{D4D6F045-8CBE-4D23-8BE0-F64030E09A12}" type="pres">
      <dgm:prSet presAssocID="{BD4EB050-0E65-4F95-9E34-35B9775D13B8}" presName="hierChild4" presStyleCnt="0"/>
      <dgm:spPr/>
    </dgm:pt>
    <dgm:pt modelId="{D4734BCB-FF37-434A-8A99-A2A172EE1E2C}" type="pres">
      <dgm:prSet presAssocID="{BD4EB050-0E65-4F95-9E34-35B9775D13B8}" presName="hierChild5" presStyleCnt="0"/>
      <dgm:spPr/>
    </dgm:pt>
    <dgm:pt modelId="{4B2B3EDB-144B-46D6-A464-6DAFDD9859E0}" type="pres">
      <dgm:prSet presAssocID="{F60CCE61-2FFF-4317-B200-BC92C3438E24}" presName="hierChild3" presStyleCnt="0"/>
      <dgm:spPr/>
    </dgm:pt>
  </dgm:ptLst>
  <dgm:cxnLst>
    <dgm:cxn modelId="{92754143-6EF7-4290-8541-0F5942691085}" type="presOf" srcId="{0F63CB47-731B-44A2-926B-AC5CF3901039}" destId="{8C506AED-8B77-42AE-95F9-79E9B79E3CF3}" srcOrd="0" destOrd="0" presId="urn:microsoft.com/office/officeart/2005/8/layout/orgChart1"/>
    <dgm:cxn modelId="{6A1ED0FA-4140-4DD3-8BF5-A8A53AA3D29A}" srcId="{B2F32DC4-3C33-4108-929C-2437843A0242}" destId="{0B889A58-5C48-4C8B-B128-BC837355FC4A}" srcOrd="2" destOrd="0" parTransId="{D438D0C1-6F49-403D-80D2-3968F52C0F93}" sibTransId="{CBD19DAA-D1E9-4502-859D-DDEA6108F1C8}"/>
    <dgm:cxn modelId="{16B33DE9-514F-4030-AD6D-0625154DE64A}" type="presOf" srcId="{97FD7D6D-91B7-4661-ADD0-99962DC77F70}" destId="{EEA96527-77DC-4204-A503-60373272A632}" srcOrd="0" destOrd="0" presId="urn:microsoft.com/office/officeart/2005/8/layout/orgChart1"/>
    <dgm:cxn modelId="{C81824E5-B5DD-432C-A442-61FC7EDD6251}" type="presOf" srcId="{0B889A58-5C48-4C8B-B128-BC837355FC4A}" destId="{A03A845E-43A1-4419-99AA-5CD65CDE46BC}" srcOrd="1" destOrd="0" presId="urn:microsoft.com/office/officeart/2005/8/layout/orgChart1"/>
    <dgm:cxn modelId="{AE66126A-FE14-4BB4-8252-B5193AE7876C}" type="presOf" srcId="{B2F32DC4-3C33-4108-929C-2437843A0242}" destId="{0A5D7F78-C14F-434D-AD7C-F3609878A52B}" srcOrd="0" destOrd="0" presId="urn:microsoft.com/office/officeart/2005/8/layout/orgChart1"/>
    <dgm:cxn modelId="{D3874B93-BAA5-42D8-A821-12F99E8E470F}" type="presOf" srcId="{BD4EB050-0E65-4F95-9E34-35B9775D13B8}" destId="{D3BF8550-7BE6-4F2A-A3E8-4E036AEA58C3}" srcOrd="1" destOrd="0" presId="urn:microsoft.com/office/officeart/2005/8/layout/orgChart1"/>
    <dgm:cxn modelId="{5C6D9276-2399-4E22-8A20-13EFBDD3EBF1}" type="presOf" srcId="{936D3C1F-9D31-4CB9-BD15-7D7220DAE59C}" destId="{0B8E2C31-51D1-4C38-9582-B71512B49EEE}" srcOrd="0" destOrd="0" presId="urn:microsoft.com/office/officeart/2005/8/layout/orgChart1"/>
    <dgm:cxn modelId="{44650DDE-314E-4402-B601-1BCF05248232}" srcId="{F60CCE61-2FFF-4317-B200-BC92C3438E24}" destId="{BD4EB050-0E65-4F95-9E34-35B9775D13B8}" srcOrd="2" destOrd="0" parTransId="{9525FF71-57B1-4611-86A6-0251BD6BD243}" sibTransId="{99782893-3C61-40E4-8FF9-4FE4313E4D5B}"/>
    <dgm:cxn modelId="{FB35AAA6-3868-4925-A8E8-9E1BD573E70E}" type="presOf" srcId="{13BB6282-5ABF-4935-AC94-E952C13A81D0}" destId="{76B7827C-88B5-4368-94E1-C231A6AA189A}" srcOrd="0" destOrd="0" presId="urn:microsoft.com/office/officeart/2005/8/layout/orgChart1"/>
    <dgm:cxn modelId="{A44A09FA-9004-4BAD-9321-3780A6BE71B6}" srcId="{B2F32DC4-3C33-4108-929C-2437843A0242}" destId="{ADA66E27-EB6A-47B6-B89B-DF2B44B7207E}" srcOrd="0" destOrd="0" parTransId="{4437911A-33CF-412B-9573-AC38D69C10CA}" sibTransId="{A40BFE8F-3359-4997-A2C8-00D39BFA94EA}"/>
    <dgm:cxn modelId="{279A49C6-E39C-45DE-BC61-667F068C8BEC}" type="presOf" srcId="{B2F32DC4-3C33-4108-929C-2437843A0242}" destId="{B4BD6188-7BE8-4D89-B934-DC02EFC0E7D8}" srcOrd="1" destOrd="0" presId="urn:microsoft.com/office/officeart/2005/8/layout/orgChart1"/>
    <dgm:cxn modelId="{6627E331-25F3-4A5E-B18E-23C8E36B3DE1}" type="presOf" srcId="{0B889A58-5C48-4C8B-B128-BC837355FC4A}" destId="{3955ACF6-3449-4821-9F25-3E3A14C021AD}" srcOrd="0" destOrd="0" presId="urn:microsoft.com/office/officeart/2005/8/layout/orgChart1"/>
    <dgm:cxn modelId="{04458721-CFC0-42F5-A21F-E3778152BD25}" type="presOf" srcId="{F60CCE61-2FFF-4317-B200-BC92C3438E24}" destId="{D23363C5-CB15-422E-AE62-799A5FBC2A44}" srcOrd="0" destOrd="0" presId="urn:microsoft.com/office/officeart/2005/8/layout/orgChart1"/>
    <dgm:cxn modelId="{C99C9AAC-BF45-4514-A986-375797F544C4}" type="presOf" srcId="{F60CCE61-2FFF-4317-B200-BC92C3438E24}" destId="{7907DE5F-1C68-405F-8351-7DFB4B4ACBD2}" srcOrd="1" destOrd="0" presId="urn:microsoft.com/office/officeart/2005/8/layout/orgChart1"/>
    <dgm:cxn modelId="{96F13F6C-3FF1-41D2-84B2-A91B2C0ED9E2}" type="presOf" srcId="{ADA66E27-EB6A-47B6-B89B-DF2B44B7207E}" destId="{71E58187-41CF-44B5-AE08-A5CB6E5B6FDD}" srcOrd="1" destOrd="0" presId="urn:microsoft.com/office/officeart/2005/8/layout/orgChart1"/>
    <dgm:cxn modelId="{E322DF7B-1855-4232-940A-7EEABFF76621}" type="presOf" srcId="{6DB94787-4271-4EAA-8E60-F6B56A98F062}" destId="{D774EA82-4B93-4AD3-B081-D8CA9FAF60E2}" srcOrd="0" destOrd="0" presId="urn:microsoft.com/office/officeart/2005/8/layout/orgChart1"/>
    <dgm:cxn modelId="{7DD20B59-29B5-4D8F-82F7-B8FD28EEC3CC}" type="presOf" srcId="{D438D0C1-6F49-403D-80D2-3968F52C0F93}" destId="{8C1C620C-EDDE-46C4-8E64-62D3CB4CE41D}" srcOrd="0" destOrd="0" presId="urn:microsoft.com/office/officeart/2005/8/layout/orgChart1"/>
    <dgm:cxn modelId="{14A8EC78-5FEF-4E0F-8CC1-7B0E601C5027}" type="presOf" srcId="{BD4EB050-0E65-4F95-9E34-35B9775D13B8}" destId="{0969D605-A0D3-479A-B722-D97510A7C620}" srcOrd="0" destOrd="0" presId="urn:microsoft.com/office/officeart/2005/8/layout/orgChart1"/>
    <dgm:cxn modelId="{D2E230AE-F383-455A-B3EC-DA227E1F2569}" srcId="{F60CCE61-2FFF-4317-B200-BC92C3438E24}" destId="{B2F32DC4-3C33-4108-929C-2437843A0242}" srcOrd="0" destOrd="0" parTransId="{97FD7D6D-91B7-4661-ADD0-99962DC77F70}" sibTransId="{D7017025-8B1C-41CE-97B1-49A0F1BFD7FC}"/>
    <dgm:cxn modelId="{CE26AA53-40EE-4845-ADF8-D14FF507B232}" srcId="{B2F32DC4-3C33-4108-929C-2437843A0242}" destId="{0F63CB47-731B-44A2-926B-AC5CF3901039}" srcOrd="3" destOrd="0" parTransId="{6DB94787-4271-4EAA-8E60-F6B56A98F062}" sibTransId="{35316DFC-CCD7-4701-A30B-141CF3CB0A8D}"/>
    <dgm:cxn modelId="{A12B507E-0162-4FBF-9AA5-4B14C5D2F43A}" type="presOf" srcId="{220FBB6D-C92C-43EB-994C-3EB8F5083294}" destId="{6BBFADC6-EE7D-48B7-805F-BAC5FD7CA270}" srcOrd="0" destOrd="0" presId="urn:microsoft.com/office/officeart/2005/8/layout/orgChart1"/>
    <dgm:cxn modelId="{5D20E497-B45E-45CA-909E-BD449FC87705}" srcId="{B2F32DC4-3C33-4108-929C-2437843A0242}" destId="{220FBB6D-C92C-43EB-994C-3EB8F5083294}" srcOrd="1" destOrd="0" parTransId="{13BB6282-5ABF-4935-AC94-E952C13A81D0}" sibTransId="{F6029CF8-93D1-4C8F-9C9D-4A760693BB6D}"/>
    <dgm:cxn modelId="{DFC305F4-504F-4702-9779-4AA81E1D0076}" type="presOf" srcId="{4437911A-33CF-412B-9573-AC38D69C10CA}" destId="{B744CA34-0F5E-4D30-81CC-E46EC60B3E68}" srcOrd="0" destOrd="0" presId="urn:microsoft.com/office/officeart/2005/8/layout/orgChart1"/>
    <dgm:cxn modelId="{968D7680-CA9D-4B6A-9284-1BB0E72897C8}" type="presOf" srcId="{DB10D14C-0EE4-4FFF-87AE-090BAFC3DCF1}" destId="{60389CEE-159B-4C00-979C-27869FF3894E}" srcOrd="0" destOrd="0" presId="urn:microsoft.com/office/officeart/2005/8/layout/orgChart1"/>
    <dgm:cxn modelId="{FDC3981C-EE7C-4E80-99B8-E20AE9DF7D13}" type="presOf" srcId="{220FBB6D-C92C-43EB-994C-3EB8F5083294}" destId="{9D606336-1FD5-408B-934E-F772C08486BF}" srcOrd="1" destOrd="0" presId="urn:microsoft.com/office/officeart/2005/8/layout/orgChart1"/>
    <dgm:cxn modelId="{830F6350-D62F-4FD8-87D2-4F55096A1467}" type="presOf" srcId="{DB1B1560-46A5-4040-A380-D4BE9916511A}" destId="{2F055A81-763E-4FF1-B491-1090FCEB6762}" srcOrd="0" destOrd="0" presId="urn:microsoft.com/office/officeart/2005/8/layout/orgChart1"/>
    <dgm:cxn modelId="{09B45B5E-4DF2-4090-A13A-1396A6B8CE3E}" srcId="{F60CCE61-2FFF-4317-B200-BC92C3438E24}" destId="{DB1B1560-46A5-4040-A380-D4BE9916511A}" srcOrd="1" destOrd="0" parTransId="{936D3C1F-9D31-4CB9-BD15-7D7220DAE59C}" sibTransId="{9F505161-7CC7-4DDE-8900-0FD56B165B6D}"/>
    <dgm:cxn modelId="{BC9578D2-6589-4BF5-85F4-AC9639B0FD96}" type="presOf" srcId="{ADA66E27-EB6A-47B6-B89B-DF2B44B7207E}" destId="{459FED22-8C65-4A5D-BBD9-2D98DAFA0E4A}" srcOrd="0" destOrd="0" presId="urn:microsoft.com/office/officeart/2005/8/layout/orgChart1"/>
    <dgm:cxn modelId="{82DFBF6A-6E49-4D30-8C7F-A07E3F4DDB29}" type="presOf" srcId="{9525FF71-57B1-4611-86A6-0251BD6BD243}" destId="{483D798C-6850-4ABC-9488-06BAF835EEA5}" srcOrd="0" destOrd="0" presId="urn:microsoft.com/office/officeart/2005/8/layout/orgChart1"/>
    <dgm:cxn modelId="{A1C6CEA1-2A1B-4FA4-81E1-99C300D07007}" type="presOf" srcId="{DB1B1560-46A5-4040-A380-D4BE9916511A}" destId="{D58A718C-E684-4764-AF08-4E0480698225}" srcOrd="1" destOrd="0" presId="urn:microsoft.com/office/officeart/2005/8/layout/orgChart1"/>
    <dgm:cxn modelId="{176D3829-2952-4D83-AA6A-31A39B0C9E9A}" srcId="{DB10D14C-0EE4-4FFF-87AE-090BAFC3DCF1}" destId="{F60CCE61-2FFF-4317-B200-BC92C3438E24}" srcOrd="0" destOrd="0" parTransId="{27B582B0-FC52-417D-A315-428C232D5724}" sibTransId="{3A9AEDDA-A2DA-400F-A1D4-B4F10A91FE8D}"/>
    <dgm:cxn modelId="{3EE29AE8-D442-458C-8C59-3BC861EF1BA8}" type="presOf" srcId="{0F63CB47-731B-44A2-926B-AC5CF3901039}" destId="{FD48F23F-5768-47E9-9C05-58D74892871A}" srcOrd="1" destOrd="0" presId="urn:microsoft.com/office/officeart/2005/8/layout/orgChart1"/>
    <dgm:cxn modelId="{6EAD1B43-0F1B-4FE4-B683-92046300A748}" type="presParOf" srcId="{60389CEE-159B-4C00-979C-27869FF3894E}" destId="{C5448384-83DA-405F-B6CC-55C5906DC061}" srcOrd="0" destOrd="0" presId="urn:microsoft.com/office/officeart/2005/8/layout/orgChart1"/>
    <dgm:cxn modelId="{228FC287-1589-4D2E-A157-5AACB2BAAA8D}" type="presParOf" srcId="{C5448384-83DA-405F-B6CC-55C5906DC061}" destId="{2DD852A0-EF7E-4414-A893-078AF920FAE9}" srcOrd="0" destOrd="0" presId="urn:microsoft.com/office/officeart/2005/8/layout/orgChart1"/>
    <dgm:cxn modelId="{8D6ACB25-5088-4398-A1B4-AFD576704832}" type="presParOf" srcId="{2DD852A0-EF7E-4414-A893-078AF920FAE9}" destId="{D23363C5-CB15-422E-AE62-799A5FBC2A44}" srcOrd="0" destOrd="0" presId="urn:microsoft.com/office/officeart/2005/8/layout/orgChart1"/>
    <dgm:cxn modelId="{B7068BF5-9197-4329-959C-1A09B268F0F0}" type="presParOf" srcId="{2DD852A0-EF7E-4414-A893-078AF920FAE9}" destId="{7907DE5F-1C68-405F-8351-7DFB4B4ACBD2}" srcOrd="1" destOrd="0" presId="urn:microsoft.com/office/officeart/2005/8/layout/orgChart1"/>
    <dgm:cxn modelId="{75632172-9600-4234-88B2-DBD8FE8C0339}" type="presParOf" srcId="{C5448384-83DA-405F-B6CC-55C5906DC061}" destId="{35C6799C-75AF-4054-B1AC-81F7A36FBDAB}" srcOrd="1" destOrd="0" presId="urn:microsoft.com/office/officeart/2005/8/layout/orgChart1"/>
    <dgm:cxn modelId="{B8241330-B4CC-442F-B73F-5794586C763E}" type="presParOf" srcId="{35C6799C-75AF-4054-B1AC-81F7A36FBDAB}" destId="{EEA96527-77DC-4204-A503-60373272A632}" srcOrd="0" destOrd="0" presId="urn:microsoft.com/office/officeart/2005/8/layout/orgChart1"/>
    <dgm:cxn modelId="{36CA192E-EC57-43EB-92C9-10DAC0D7D87F}" type="presParOf" srcId="{35C6799C-75AF-4054-B1AC-81F7A36FBDAB}" destId="{CBC6FDA9-3034-4158-8123-C8406D4BEA34}" srcOrd="1" destOrd="0" presId="urn:microsoft.com/office/officeart/2005/8/layout/orgChart1"/>
    <dgm:cxn modelId="{AEF084F8-493E-4513-ABD6-4ACD8B90FCE5}" type="presParOf" srcId="{CBC6FDA9-3034-4158-8123-C8406D4BEA34}" destId="{B191999E-C7FC-4195-9E08-69026D982424}" srcOrd="0" destOrd="0" presId="urn:microsoft.com/office/officeart/2005/8/layout/orgChart1"/>
    <dgm:cxn modelId="{DF5B7894-C9E1-434D-85A7-D102592105FB}" type="presParOf" srcId="{B191999E-C7FC-4195-9E08-69026D982424}" destId="{0A5D7F78-C14F-434D-AD7C-F3609878A52B}" srcOrd="0" destOrd="0" presId="urn:microsoft.com/office/officeart/2005/8/layout/orgChart1"/>
    <dgm:cxn modelId="{45A5CEA4-54D3-4F25-A12D-76DB0335D90D}" type="presParOf" srcId="{B191999E-C7FC-4195-9E08-69026D982424}" destId="{B4BD6188-7BE8-4D89-B934-DC02EFC0E7D8}" srcOrd="1" destOrd="0" presId="urn:microsoft.com/office/officeart/2005/8/layout/orgChart1"/>
    <dgm:cxn modelId="{A4F479E8-E4D8-4E3F-8658-EF88EB5CA338}" type="presParOf" srcId="{CBC6FDA9-3034-4158-8123-C8406D4BEA34}" destId="{35AA84C1-A0CE-4DD8-A0D2-E8E35819961E}" srcOrd="1" destOrd="0" presId="urn:microsoft.com/office/officeart/2005/8/layout/orgChart1"/>
    <dgm:cxn modelId="{BCB8A038-130F-4986-B06D-CAB0964FCECD}" type="presParOf" srcId="{35AA84C1-A0CE-4DD8-A0D2-E8E35819961E}" destId="{B744CA34-0F5E-4D30-81CC-E46EC60B3E68}" srcOrd="0" destOrd="0" presId="urn:microsoft.com/office/officeart/2005/8/layout/orgChart1"/>
    <dgm:cxn modelId="{C3C25ED0-80C2-4AAA-91BA-E4B8D1657A10}" type="presParOf" srcId="{35AA84C1-A0CE-4DD8-A0D2-E8E35819961E}" destId="{DA4861CD-B0AB-43FF-B18D-430E7638825C}" srcOrd="1" destOrd="0" presId="urn:microsoft.com/office/officeart/2005/8/layout/orgChart1"/>
    <dgm:cxn modelId="{45B640EC-4FB9-4285-A006-F9077479A58C}" type="presParOf" srcId="{DA4861CD-B0AB-43FF-B18D-430E7638825C}" destId="{00CDD3E8-6261-4CA9-BF0F-48664DF0CE10}" srcOrd="0" destOrd="0" presId="urn:microsoft.com/office/officeart/2005/8/layout/orgChart1"/>
    <dgm:cxn modelId="{73001A3E-D566-4525-9FFE-F822FC32A98D}" type="presParOf" srcId="{00CDD3E8-6261-4CA9-BF0F-48664DF0CE10}" destId="{459FED22-8C65-4A5D-BBD9-2D98DAFA0E4A}" srcOrd="0" destOrd="0" presId="urn:microsoft.com/office/officeart/2005/8/layout/orgChart1"/>
    <dgm:cxn modelId="{950EC602-5E51-4162-9213-3D358D12B8D4}" type="presParOf" srcId="{00CDD3E8-6261-4CA9-BF0F-48664DF0CE10}" destId="{71E58187-41CF-44B5-AE08-A5CB6E5B6FDD}" srcOrd="1" destOrd="0" presId="urn:microsoft.com/office/officeart/2005/8/layout/orgChart1"/>
    <dgm:cxn modelId="{2C82F5E4-2731-475C-A3B3-CB4B2440A03A}" type="presParOf" srcId="{DA4861CD-B0AB-43FF-B18D-430E7638825C}" destId="{FD8FE41A-2A41-4939-ABAC-EB3D2295CC12}" srcOrd="1" destOrd="0" presId="urn:microsoft.com/office/officeart/2005/8/layout/orgChart1"/>
    <dgm:cxn modelId="{3CE956BB-AFC0-407E-AE1D-ED7BE37C0FB9}" type="presParOf" srcId="{DA4861CD-B0AB-43FF-B18D-430E7638825C}" destId="{083E1DDD-35BE-471F-904F-62ECD336196A}" srcOrd="2" destOrd="0" presId="urn:microsoft.com/office/officeart/2005/8/layout/orgChart1"/>
    <dgm:cxn modelId="{9CFB351B-8D87-44F2-8BA1-5BD55B551A4B}" type="presParOf" srcId="{35AA84C1-A0CE-4DD8-A0D2-E8E35819961E}" destId="{76B7827C-88B5-4368-94E1-C231A6AA189A}" srcOrd="2" destOrd="0" presId="urn:microsoft.com/office/officeart/2005/8/layout/orgChart1"/>
    <dgm:cxn modelId="{48C7EADC-687E-4258-B292-0EF619525F69}" type="presParOf" srcId="{35AA84C1-A0CE-4DD8-A0D2-E8E35819961E}" destId="{4DD5C361-9A0D-4BDC-B545-615A11F131DA}" srcOrd="3" destOrd="0" presId="urn:microsoft.com/office/officeart/2005/8/layout/orgChart1"/>
    <dgm:cxn modelId="{84BD7A9C-FAB4-4E7E-A44B-FB6E37E303E3}" type="presParOf" srcId="{4DD5C361-9A0D-4BDC-B545-615A11F131DA}" destId="{81815DB2-0EFB-4D56-8D34-48DF9B5C45F9}" srcOrd="0" destOrd="0" presId="urn:microsoft.com/office/officeart/2005/8/layout/orgChart1"/>
    <dgm:cxn modelId="{3FF7FF74-6792-4A97-9D4F-8DD941B56458}" type="presParOf" srcId="{81815DB2-0EFB-4D56-8D34-48DF9B5C45F9}" destId="{6BBFADC6-EE7D-48B7-805F-BAC5FD7CA270}" srcOrd="0" destOrd="0" presId="urn:microsoft.com/office/officeart/2005/8/layout/orgChart1"/>
    <dgm:cxn modelId="{FC8ED1FD-D436-400A-9C6E-874469D45243}" type="presParOf" srcId="{81815DB2-0EFB-4D56-8D34-48DF9B5C45F9}" destId="{9D606336-1FD5-408B-934E-F772C08486BF}" srcOrd="1" destOrd="0" presId="urn:microsoft.com/office/officeart/2005/8/layout/orgChart1"/>
    <dgm:cxn modelId="{778CA9C7-8A90-49FC-BF09-698F347ED40A}" type="presParOf" srcId="{4DD5C361-9A0D-4BDC-B545-615A11F131DA}" destId="{98618D81-ACE1-4EB5-8760-85965D1B8F3C}" srcOrd="1" destOrd="0" presId="urn:microsoft.com/office/officeart/2005/8/layout/orgChart1"/>
    <dgm:cxn modelId="{1CA5B25E-124B-4A4F-870A-EEBB77BC45EB}" type="presParOf" srcId="{4DD5C361-9A0D-4BDC-B545-615A11F131DA}" destId="{DECBABA0-6539-4372-AD18-FC2FCFBE2520}" srcOrd="2" destOrd="0" presId="urn:microsoft.com/office/officeart/2005/8/layout/orgChart1"/>
    <dgm:cxn modelId="{BF709F64-545B-438F-934F-99E85FF4CC06}" type="presParOf" srcId="{35AA84C1-A0CE-4DD8-A0D2-E8E35819961E}" destId="{8C1C620C-EDDE-46C4-8E64-62D3CB4CE41D}" srcOrd="4" destOrd="0" presId="urn:microsoft.com/office/officeart/2005/8/layout/orgChart1"/>
    <dgm:cxn modelId="{EED84618-E944-4800-9970-EFC5AF47D81B}" type="presParOf" srcId="{35AA84C1-A0CE-4DD8-A0D2-E8E35819961E}" destId="{935B489C-864E-4F95-A632-6DD54174EEF6}" srcOrd="5" destOrd="0" presId="urn:microsoft.com/office/officeart/2005/8/layout/orgChart1"/>
    <dgm:cxn modelId="{680B725E-A2E9-46ED-BC6B-CAB86D8DCC72}" type="presParOf" srcId="{935B489C-864E-4F95-A632-6DD54174EEF6}" destId="{92DBF366-1C7F-482C-84C9-37651A6088CD}" srcOrd="0" destOrd="0" presId="urn:microsoft.com/office/officeart/2005/8/layout/orgChart1"/>
    <dgm:cxn modelId="{B684D894-AA2D-440D-937E-F522034C2A7E}" type="presParOf" srcId="{92DBF366-1C7F-482C-84C9-37651A6088CD}" destId="{3955ACF6-3449-4821-9F25-3E3A14C021AD}" srcOrd="0" destOrd="0" presId="urn:microsoft.com/office/officeart/2005/8/layout/orgChart1"/>
    <dgm:cxn modelId="{C2C3F44F-4B3C-4F26-A531-AA7763CF4FC6}" type="presParOf" srcId="{92DBF366-1C7F-482C-84C9-37651A6088CD}" destId="{A03A845E-43A1-4419-99AA-5CD65CDE46BC}" srcOrd="1" destOrd="0" presId="urn:microsoft.com/office/officeart/2005/8/layout/orgChart1"/>
    <dgm:cxn modelId="{49F50551-D1EB-4281-B3BA-6E5CF491D803}" type="presParOf" srcId="{935B489C-864E-4F95-A632-6DD54174EEF6}" destId="{983CFFE7-BDB4-4A33-B387-00886C6B8472}" srcOrd="1" destOrd="0" presId="urn:microsoft.com/office/officeart/2005/8/layout/orgChart1"/>
    <dgm:cxn modelId="{1E21A1BD-32D1-44A4-8F98-9A87802C0C71}" type="presParOf" srcId="{935B489C-864E-4F95-A632-6DD54174EEF6}" destId="{27A843B5-0451-4379-B40A-C6725AD2EEF5}" srcOrd="2" destOrd="0" presId="urn:microsoft.com/office/officeart/2005/8/layout/orgChart1"/>
    <dgm:cxn modelId="{FCE40E7B-696A-4BD1-82CA-CE2925B68A38}" type="presParOf" srcId="{35AA84C1-A0CE-4DD8-A0D2-E8E35819961E}" destId="{D774EA82-4B93-4AD3-B081-D8CA9FAF60E2}" srcOrd="6" destOrd="0" presId="urn:microsoft.com/office/officeart/2005/8/layout/orgChart1"/>
    <dgm:cxn modelId="{7C98D707-F1E6-4673-8ACF-B1C4F4316066}" type="presParOf" srcId="{35AA84C1-A0CE-4DD8-A0D2-E8E35819961E}" destId="{0CB35EEC-DB24-415C-9670-47CC0C79CD68}" srcOrd="7" destOrd="0" presId="urn:microsoft.com/office/officeart/2005/8/layout/orgChart1"/>
    <dgm:cxn modelId="{69F61EEB-A219-48C1-B4A2-E82D6A20865A}" type="presParOf" srcId="{0CB35EEC-DB24-415C-9670-47CC0C79CD68}" destId="{ED0CDD21-FEB8-40D2-A5DE-7DFB24B1ECFE}" srcOrd="0" destOrd="0" presId="urn:microsoft.com/office/officeart/2005/8/layout/orgChart1"/>
    <dgm:cxn modelId="{4094B5F4-4BE9-46A7-889B-499A2EA5913E}" type="presParOf" srcId="{ED0CDD21-FEB8-40D2-A5DE-7DFB24B1ECFE}" destId="{8C506AED-8B77-42AE-95F9-79E9B79E3CF3}" srcOrd="0" destOrd="0" presId="urn:microsoft.com/office/officeart/2005/8/layout/orgChart1"/>
    <dgm:cxn modelId="{5FB7F14F-C617-4B82-9702-F13B7FF3195F}" type="presParOf" srcId="{ED0CDD21-FEB8-40D2-A5DE-7DFB24B1ECFE}" destId="{FD48F23F-5768-47E9-9C05-58D74892871A}" srcOrd="1" destOrd="0" presId="urn:microsoft.com/office/officeart/2005/8/layout/orgChart1"/>
    <dgm:cxn modelId="{66AB07EA-2323-4E86-B516-369A239644CC}" type="presParOf" srcId="{0CB35EEC-DB24-415C-9670-47CC0C79CD68}" destId="{AC05AE74-7C69-4529-BA62-E87BBEE9B1DC}" srcOrd="1" destOrd="0" presId="urn:microsoft.com/office/officeart/2005/8/layout/orgChart1"/>
    <dgm:cxn modelId="{F33D9451-B08F-4CD7-94B1-ED48B2371F5F}" type="presParOf" srcId="{0CB35EEC-DB24-415C-9670-47CC0C79CD68}" destId="{785E090F-3B26-4E88-8CA3-1614EB559871}" srcOrd="2" destOrd="0" presId="urn:microsoft.com/office/officeart/2005/8/layout/orgChart1"/>
    <dgm:cxn modelId="{2F99D209-9429-4545-AF5F-49B6313431CB}" type="presParOf" srcId="{CBC6FDA9-3034-4158-8123-C8406D4BEA34}" destId="{EEF908B1-8523-4139-B5F6-4C0C72FBCDAB}" srcOrd="2" destOrd="0" presId="urn:microsoft.com/office/officeart/2005/8/layout/orgChart1"/>
    <dgm:cxn modelId="{40C3E5D9-A1B3-448B-8A1F-CC5EE823891B}" type="presParOf" srcId="{35C6799C-75AF-4054-B1AC-81F7A36FBDAB}" destId="{0B8E2C31-51D1-4C38-9582-B71512B49EEE}" srcOrd="2" destOrd="0" presId="urn:microsoft.com/office/officeart/2005/8/layout/orgChart1"/>
    <dgm:cxn modelId="{029D2560-A024-4E4C-804D-E9110CB4AC02}" type="presParOf" srcId="{35C6799C-75AF-4054-B1AC-81F7A36FBDAB}" destId="{A6C2F2D1-C69C-4594-A6F8-8A395F6E7B95}" srcOrd="3" destOrd="0" presId="urn:microsoft.com/office/officeart/2005/8/layout/orgChart1"/>
    <dgm:cxn modelId="{B739D6EA-AFD3-4C22-8579-B12BF0E37A76}" type="presParOf" srcId="{A6C2F2D1-C69C-4594-A6F8-8A395F6E7B95}" destId="{AA67DB44-1BAB-45E4-9796-4F6994E64D0E}" srcOrd="0" destOrd="0" presId="urn:microsoft.com/office/officeart/2005/8/layout/orgChart1"/>
    <dgm:cxn modelId="{395E8352-E16A-47E9-A8DA-22C7CEB2765E}" type="presParOf" srcId="{AA67DB44-1BAB-45E4-9796-4F6994E64D0E}" destId="{2F055A81-763E-4FF1-B491-1090FCEB6762}" srcOrd="0" destOrd="0" presId="urn:microsoft.com/office/officeart/2005/8/layout/orgChart1"/>
    <dgm:cxn modelId="{FB62C332-810D-4B62-9757-3A1F1B55C45E}" type="presParOf" srcId="{AA67DB44-1BAB-45E4-9796-4F6994E64D0E}" destId="{D58A718C-E684-4764-AF08-4E0480698225}" srcOrd="1" destOrd="0" presId="urn:microsoft.com/office/officeart/2005/8/layout/orgChart1"/>
    <dgm:cxn modelId="{E90E56A0-06B4-428F-BC76-0F5794656555}" type="presParOf" srcId="{A6C2F2D1-C69C-4594-A6F8-8A395F6E7B95}" destId="{6CFFC6FC-EBEC-4619-8A6D-A472FD37E26A}" srcOrd="1" destOrd="0" presId="urn:microsoft.com/office/officeart/2005/8/layout/orgChart1"/>
    <dgm:cxn modelId="{17627F13-7C06-4A69-B5F4-33A73380CF89}" type="presParOf" srcId="{A6C2F2D1-C69C-4594-A6F8-8A395F6E7B95}" destId="{4689F3F8-BAF7-40C3-88EA-F8B650C21115}" srcOrd="2" destOrd="0" presId="urn:microsoft.com/office/officeart/2005/8/layout/orgChart1"/>
    <dgm:cxn modelId="{4CA8ACAA-14AF-4086-A923-A35F048D4870}" type="presParOf" srcId="{35C6799C-75AF-4054-B1AC-81F7A36FBDAB}" destId="{483D798C-6850-4ABC-9488-06BAF835EEA5}" srcOrd="4" destOrd="0" presId="urn:microsoft.com/office/officeart/2005/8/layout/orgChart1"/>
    <dgm:cxn modelId="{7AED3029-EABB-49E6-85B5-65D58DE88BA4}" type="presParOf" srcId="{35C6799C-75AF-4054-B1AC-81F7A36FBDAB}" destId="{8BCBAACA-9615-41DB-B2DD-F5533A6C9294}" srcOrd="5" destOrd="0" presId="urn:microsoft.com/office/officeart/2005/8/layout/orgChart1"/>
    <dgm:cxn modelId="{D9EDCF73-0FE8-4C69-80B6-8DF82F76F318}" type="presParOf" srcId="{8BCBAACA-9615-41DB-B2DD-F5533A6C9294}" destId="{8D332E8E-39C1-4715-B287-B88CA794D3FC}" srcOrd="0" destOrd="0" presId="urn:microsoft.com/office/officeart/2005/8/layout/orgChart1"/>
    <dgm:cxn modelId="{7C8AB59D-E8D4-4AB7-BC64-511B43D0254B}" type="presParOf" srcId="{8D332E8E-39C1-4715-B287-B88CA794D3FC}" destId="{0969D605-A0D3-479A-B722-D97510A7C620}" srcOrd="0" destOrd="0" presId="urn:microsoft.com/office/officeart/2005/8/layout/orgChart1"/>
    <dgm:cxn modelId="{2EEAB79E-7D26-4FFB-A046-CCBB30A89F12}" type="presParOf" srcId="{8D332E8E-39C1-4715-B287-B88CA794D3FC}" destId="{D3BF8550-7BE6-4F2A-A3E8-4E036AEA58C3}" srcOrd="1" destOrd="0" presId="urn:microsoft.com/office/officeart/2005/8/layout/orgChart1"/>
    <dgm:cxn modelId="{765658EF-5595-4754-AAD9-03D0EBBFCC2F}" type="presParOf" srcId="{8BCBAACA-9615-41DB-B2DD-F5533A6C9294}" destId="{D4D6F045-8CBE-4D23-8BE0-F64030E09A12}" srcOrd="1" destOrd="0" presId="urn:microsoft.com/office/officeart/2005/8/layout/orgChart1"/>
    <dgm:cxn modelId="{1FBD14D1-76EA-4F89-A88F-326F39FEDD86}" type="presParOf" srcId="{8BCBAACA-9615-41DB-B2DD-F5533A6C9294}" destId="{D4734BCB-FF37-434A-8A99-A2A172EE1E2C}" srcOrd="2" destOrd="0" presId="urn:microsoft.com/office/officeart/2005/8/layout/orgChart1"/>
    <dgm:cxn modelId="{7EF3C0BD-FC8E-4A3E-ACCC-9DA0EB20253C}" type="presParOf" srcId="{C5448384-83DA-405F-B6CC-55C5906DC061}" destId="{4B2B3EDB-144B-46D6-A464-6DAFDD9859E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3D798C-6850-4ABC-9488-06BAF835EEA5}">
      <dsp:nvSpPr>
        <dsp:cNvPr id="0" name=""/>
        <dsp:cNvSpPr/>
      </dsp:nvSpPr>
      <dsp:spPr>
        <a:xfrm>
          <a:off x="5476233" y="962568"/>
          <a:ext cx="1877686" cy="325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39"/>
              </a:lnTo>
              <a:lnTo>
                <a:pt x="1877686" y="162939"/>
              </a:lnTo>
              <a:lnTo>
                <a:pt x="1877686" y="3258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8E2C31-51D1-4C38-9582-B71512B49EEE}">
      <dsp:nvSpPr>
        <dsp:cNvPr id="0" name=""/>
        <dsp:cNvSpPr/>
      </dsp:nvSpPr>
      <dsp:spPr>
        <a:xfrm>
          <a:off x="5430513" y="962568"/>
          <a:ext cx="91440" cy="3258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8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74EA82-4B93-4AD3-B081-D8CA9FAF60E2}">
      <dsp:nvSpPr>
        <dsp:cNvPr id="0" name=""/>
        <dsp:cNvSpPr/>
      </dsp:nvSpPr>
      <dsp:spPr>
        <a:xfrm>
          <a:off x="3598547" y="2064351"/>
          <a:ext cx="2816529" cy="325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39"/>
              </a:lnTo>
              <a:lnTo>
                <a:pt x="2816529" y="162939"/>
              </a:lnTo>
              <a:lnTo>
                <a:pt x="2816529" y="3258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1C620C-EDDE-46C4-8E64-62D3CB4CE41D}">
      <dsp:nvSpPr>
        <dsp:cNvPr id="0" name=""/>
        <dsp:cNvSpPr/>
      </dsp:nvSpPr>
      <dsp:spPr>
        <a:xfrm>
          <a:off x="3598547" y="2064351"/>
          <a:ext cx="938843" cy="325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39"/>
              </a:lnTo>
              <a:lnTo>
                <a:pt x="938843" y="162939"/>
              </a:lnTo>
              <a:lnTo>
                <a:pt x="938843" y="3258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B7827C-88B5-4368-94E1-C231A6AA189A}">
      <dsp:nvSpPr>
        <dsp:cNvPr id="0" name=""/>
        <dsp:cNvSpPr/>
      </dsp:nvSpPr>
      <dsp:spPr>
        <a:xfrm>
          <a:off x="2659704" y="2064351"/>
          <a:ext cx="938843" cy="325879"/>
        </a:xfrm>
        <a:custGeom>
          <a:avLst/>
          <a:gdLst/>
          <a:ahLst/>
          <a:cxnLst/>
          <a:rect l="0" t="0" r="0" b="0"/>
          <a:pathLst>
            <a:path>
              <a:moveTo>
                <a:pt x="938843" y="0"/>
              </a:moveTo>
              <a:lnTo>
                <a:pt x="938843" y="162939"/>
              </a:lnTo>
              <a:lnTo>
                <a:pt x="0" y="162939"/>
              </a:lnTo>
              <a:lnTo>
                <a:pt x="0" y="3258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44CA34-0F5E-4D30-81CC-E46EC60B3E68}">
      <dsp:nvSpPr>
        <dsp:cNvPr id="0" name=""/>
        <dsp:cNvSpPr/>
      </dsp:nvSpPr>
      <dsp:spPr>
        <a:xfrm>
          <a:off x="782017" y="2064351"/>
          <a:ext cx="2816529" cy="325879"/>
        </a:xfrm>
        <a:custGeom>
          <a:avLst/>
          <a:gdLst/>
          <a:ahLst/>
          <a:cxnLst/>
          <a:rect l="0" t="0" r="0" b="0"/>
          <a:pathLst>
            <a:path>
              <a:moveTo>
                <a:pt x="2816529" y="0"/>
              </a:moveTo>
              <a:lnTo>
                <a:pt x="2816529" y="162939"/>
              </a:lnTo>
              <a:lnTo>
                <a:pt x="0" y="162939"/>
              </a:lnTo>
              <a:lnTo>
                <a:pt x="0" y="3258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A96527-77DC-4204-A503-60373272A632}">
      <dsp:nvSpPr>
        <dsp:cNvPr id="0" name=""/>
        <dsp:cNvSpPr/>
      </dsp:nvSpPr>
      <dsp:spPr>
        <a:xfrm>
          <a:off x="3598547" y="962568"/>
          <a:ext cx="1877686" cy="325879"/>
        </a:xfrm>
        <a:custGeom>
          <a:avLst/>
          <a:gdLst/>
          <a:ahLst/>
          <a:cxnLst/>
          <a:rect l="0" t="0" r="0" b="0"/>
          <a:pathLst>
            <a:path>
              <a:moveTo>
                <a:pt x="1877686" y="0"/>
              </a:moveTo>
              <a:lnTo>
                <a:pt x="1877686" y="162939"/>
              </a:lnTo>
              <a:lnTo>
                <a:pt x="0" y="162939"/>
              </a:lnTo>
              <a:lnTo>
                <a:pt x="0" y="3258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3363C5-CB15-422E-AE62-799A5FBC2A44}">
      <dsp:nvSpPr>
        <dsp:cNvPr id="0" name=""/>
        <dsp:cNvSpPr/>
      </dsp:nvSpPr>
      <dsp:spPr>
        <a:xfrm>
          <a:off x="4461406" y="186665"/>
          <a:ext cx="2029654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Conseil d’administration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Ken Sauvé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Président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</dsp:txBody>
      <dsp:txXfrm>
        <a:off x="4461406" y="186665"/>
        <a:ext cx="2029654" cy="775903"/>
      </dsp:txXfrm>
    </dsp:sp>
    <dsp:sp modelId="{0A5D7F78-C14F-434D-AD7C-F3609878A52B}">
      <dsp:nvSpPr>
        <dsp:cNvPr id="0" name=""/>
        <dsp:cNvSpPr/>
      </dsp:nvSpPr>
      <dsp:spPr>
        <a:xfrm>
          <a:off x="2822643" y="1288448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Administration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Robert </a:t>
          </a: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Bentley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2822643" y="1288448"/>
        <a:ext cx="1551807" cy="775903"/>
      </dsp:txXfrm>
    </dsp:sp>
    <dsp:sp modelId="{459FED22-8C65-4A5D-BBD9-2D98DAFA0E4A}">
      <dsp:nvSpPr>
        <dsp:cNvPr id="0" name=""/>
        <dsp:cNvSpPr/>
      </dsp:nvSpPr>
      <dsp:spPr>
        <a:xfrm>
          <a:off x="6114" y="2390231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Fabrication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William Henry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6114" y="2390231"/>
        <a:ext cx="1551807" cy="775903"/>
      </dsp:txXfrm>
    </dsp:sp>
    <dsp:sp modelId="{6BBFADC6-EE7D-48B7-805F-BAC5FD7CA270}">
      <dsp:nvSpPr>
        <dsp:cNvPr id="0" name=""/>
        <dsp:cNvSpPr/>
      </dsp:nvSpPr>
      <dsp:spPr>
        <a:xfrm>
          <a:off x="1883800" y="2390231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Développement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Catherine Léger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1883800" y="2390231"/>
        <a:ext cx="1551807" cy="775903"/>
      </dsp:txXfrm>
    </dsp:sp>
    <dsp:sp modelId="{3955ACF6-3449-4821-9F25-3E3A14C021AD}">
      <dsp:nvSpPr>
        <dsp:cNvPr id="0" name=""/>
        <dsp:cNvSpPr/>
      </dsp:nvSpPr>
      <dsp:spPr>
        <a:xfrm>
          <a:off x="3761487" y="2390231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Essais des </a:t>
          </a: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produits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Cliff Robertson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3761487" y="2390231"/>
        <a:ext cx="1551807" cy="775903"/>
      </dsp:txXfrm>
    </dsp:sp>
    <dsp:sp modelId="{8C506AED-8B77-42AE-95F9-79E9B79E3CF3}">
      <dsp:nvSpPr>
        <dsp:cNvPr id="0" name=""/>
        <dsp:cNvSpPr/>
      </dsp:nvSpPr>
      <dsp:spPr>
        <a:xfrm>
          <a:off x="5639173" y="2390231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 et  D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Robert </a:t>
          </a: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Duncan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5639173" y="2390231"/>
        <a:ext cx="1551807" cy="775903"/>
      </dsp:txXfrm>
    </dsp:sp>
    <dsp:sp modelId="{2F055A81-763E-4FF1-B491-1090FCEB6762}">
      <dsp:nvSpPr>
        <dsp:cNvPr id="0" name=""/>
        <dsp:cNvSpPr/>
      </dsp:nvSpPr>
      <dsp:spPr>
        <a:xfrm>
          <a:off x="4700330" y="1288448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Ventes </a:t>
          </a: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et </a:t>
          </a:r>
          <a:r>
            <a:rPr kumimoji="0" lang="fr-CA" sz="13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Marketing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Rémi Cartier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Book Antiqua" pitchFamily="18" charset="0"/>
          </a:endParaRPr>
        </a:p>
      </dsp:txBody>
      <dsp:txXfrm>
        <a:off x="4700330" y="1288448"/>
        <a:ext cx="1551807" cy="775903"/>
      </dsp:txXfrm>
    </dsp:sp>
    <dsp:sp modelId="{0969D605-A0D3-479A-B722-D97510A7C620}">
      <dsp:nvSpPr>
        <dsp:cNvPr id="0" name=""/>
        <dsp:cNvSpPr/>
      </dsp:nvSpPr>
      <dsp:spPr>
        <a:xfrm>
          <a:off x="6578016" y="1288448"/>
          <a:ext cx="1551807" cy="775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Conseiller spécial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Jean Williams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r-CA" sz="1300" b="0" i="0" u="none" strike="noStrike" kern="1200" cap="none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latin typeface="Univers" pitchFamily="34" charset="0"/>
            </a:rPr>
            <a:t>VPA</a:t>
          </a:r>
          <a:endParaRPr kumimoji="0" lang="fr-CA" sz="1300" b="0" i="0" u="none" strike="noStrike" kern="1200" cap="none" normalizeH="0" baseline="0" noProof="0" dirty="0">
            <a:ln>
              <a:noFill/>
            </a:ln>
            <a:solidFill>
              <a:srgbClr val="000000"/>
            </a:solidFill>
            <a:effectLst/>
            <a:latin typeface="Univers" pitchFamily="34" charset="0"/>
          </a:endParaRPr>
        </a:p>
      </dsp:txBody>
      <dsp:txXfrm>
        <a:off x="6578016" y="1288448"/>
        <a:ext cx="1551807" cy="7759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0A290-227F-4360-943C-AF7739AAF98C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E0FCE-6007-4CAC-9C3E-6DDF4074DF1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3596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6FED8A-9570-4F56-9037-29E1E75B1B25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3EA6EC-D231-45EC-A201-318EF37BAB6F}" type="slidenum">
              <a:rPr lang="en-US"/>
              <a:pPr/>
              <a:t>2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03EA39-028C-4308-9362-66AEB16B4905}" type="slidenum">
              <a:rPr lang="en-US"/>
              <a:pPr/>
              <a:t>3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95B4C6-D676-46E6-995A-E9150047535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90CA0C-1780-4DE6-8FB8-F2972FA7DC12}" type="slidenum">
              <a:rPr lang="en-US"/>
              <a:pPr/>
              <a:t>5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B6C323-2335-4BBD-BE5F-E552FF844222}" type="slidenum">
              <a:rPr lang="en-US"/>
              <a:pPr/>
              <a:t>7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CA" noProof="0" smtClean="0"/>
              <a:pPr/>
              <a:t>2011-04-18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8BDC7-6EE8-4B57-A63B-16A61429F4BA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8E18D-5001-4B00-A6C9-D29B3F478E4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2075" tIns="46038" rIns="92075" bIns="46038">
            <a:normAutofit/>
          </a:bodyPr>
          <a:lstStyle/>
          <a:p>
            <a:r>
              <a:rPr lang="fr-CA" sz="6300" dirty="0" smtClean="0"/>
              <a:t>Industries BVR</a:t>
            </a:r>
            <a:endParaRPr lang="fr-CA" sz="63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 lIns="92075" tIns="46038" rIns="92075" bIns="46038"/>
          <a:lstStyle/>
          <a:p>
            <a:pPr marL="342900" indent="-342900"/>
            <a:r>
              <a:rPr lang="en-US" dirty="0">
                <a:solidFill>
                  <a:schemeClr val="bg1"/>
                </a:solidFill>
              </a:rPr>
              <a:t>Profit &amp; Efficiency Report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953962" y="4832866"/>
            <a:ext cx="3857531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ctr"/>
            <a:r>
              <a:rPr lang="fr-CA" sz="2400" dirty="0" smtClean="0"/>
              <a:t>Réunion des chefs de division</a:t>
            </a:r>
            <a:endParaRPr lang="fr-CA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Divisions et directeurs</a:t>
            </a:r>
            <a:endParaRPr lang="fr-CA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57250863"/>
              </p:ext>
            </p:extLst>
          </p:nvPr>
        </p:nvGraphicFramePr>
        <p:xfrm>
          <a:off x="457200" y="1828800"/>
          <a:ext cx="8135938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/>
              <a:t>Rendement des </a:t>
            </a:r>
            <a:r>
              <a:rPr lang="fr-CA" dirty="0" smtClean="0"/>
              <a:t>divisions</a:t>
            </a:r>
            <a:endParaRPr lang="fr-C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Budget des </a:t>
            </a:r>
            <a:r>
              <a:rPr lang="fr-CA" dirty="0" smtClean="0"/>
              <a:t>divisions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/>
              <a:t>Rentabilité et </a:t>
            </a:r>
            <a:r>
              <a:rPr lang="fr-CA" dirty="0" smtClean="0"/>
              <a:t>efficacité</a:t>
            </a:r>
            <a:endParaRPr lang="fr-CA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sz="2800" dirty="0"/>
              <a:t>Ventes, </a:t>
            </a:r>
            <a:r>
              <a:rPr lang="fr-CA" sz="2800" dirty="0" smtClean="0"/>
              <a:t>Essais, </a:t>
            </a:r>
            <a:r>
              <a:rPr lang="fr-CA" sz="2800" dirty="0"/>
              <a:t>Développement et </a:t>
            </a:r>
            <a:r>
              <a:rPr lang="fr-CA" sz="2800" dirty="0" smtClean="0"/>
              <a:t>Fabrication</a:t>
            </a:r>
            <a:endParaRPr lang="fr-CA" sz="2800" dirty="0"/>
          </a:p>
          <a:p>
            <a:pPr lvl="1"/>
            <a:r>
              <a:rPr lang="fr-CA" sz="2400" dirty="0"/>
              <a:t>Augmentation moyenne de </a:t>
            </a:r>
            <a:r>
              <a:rPr lang="fr-CA" sz="2400" dirty="0" smtClean="0"/>
              <a:t>la rentabilité </a:t>
            </a:r>
            <a:r>
              <a:rPr lang="fr-CA" sz="2400" dirty="0"/>
              <a:t>de 17,5%</a:t>
            </a:r>
          </a:p>
          <a:p>
            <a:r>
              <a:rPr lang="fr-CA" sz="2800" dirty="0"/>
              <a:t>Administration, Comptabilité et Recherche</a:t>
            </a:r>
          </a:p>
          <a:p>
            <a:pPr lvl="1"/>
            <a:r>
              <a:rPr lang="fr-CA" sz="2400" dirty="0"/>
              <a:t>Diminution moyenne de </a:t>
            </a:r>
            <a:r>
              <a:rPr lang="fr-CA" sz="2400" dirty="0" smtClean="0"/>
              <a:t>la rentabilité </a:t>
            </a:r>
            <a:r>
              <a:rPr lang="fr-CA" sz="2400" dirty="0"/>
              <a:t>de 5,3%</a:t>
            </a:r>
          </a:p>
          <a:p>
            <a:r>
              <a:rPr lang="fr-CA" sz="2800" dirty="0"/>
              <a:t>Rentabilité </a:t>
            </a:r>
            <a:r>
              <a:rPr lang="fr-CA" sz="2800" dirty="0" smtClean="0"/>
              <a:t>globale de </a:t>
            </a:r>
            <a:r>
              <a:rPr lang="fr-CA" sz="2800" dirty="0"/>
              <a:t>la société</a:t>
            </a:r>
          </a:p>
          <a:p>
            <a:pPr lvl="1"/>
            <a:r>
              <a:rPr lang="fr-CA" sz="2400" dirty="0" smtClean="0"/>
              <a:t>Avec une inflation de 3,9%, le profit </a:t>
            </a:r>
            <a:r>
              <a:rPr lang="fr-CA" sz="2400" dirty="0"/>
              <a:t>brut =  8,3%</a:t>
            </a:r>
          </a:p>
          <a:p>
            <a:pPr lvl="1"/>
            <a:r>
              <a:rPr lang="fr-CA" sz="2400" dirty="0"/>
              <a:t>Après impôts, </a:t>
            </a:r>
            <a:r>
              <a:rPr lang="fr-CA" sz="2400" b="1" dirty="0"/>
              <a:t>PROFIT NET = 2,1%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Revue de l’AMCND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A" dirty="0" smtClean="0"/>
              <a:t>Cotes d’efficacité de l’Association médicale du Canada</a:t>
            </a:r>
          </a:p>
          <a:p>
            <a:pPr lvl="1"/>
            <a:r>
              <a:rPr lang="fr-CA" dirty="0" smtClean="0"/>
              <a:t>Grâce à la Fabrication, nous avons obtenu la cote AAA</a:t>
            </a:r>
          </a:p>
          <a:p>
            <a:pPr lvl="1"/>
            <a:r>
              <a:rPr lang="fr-CA" dirty="0" smtClean="0"/>
              <a:t>La société est en examen pendant 90 jours</a:t>
            </a:r>
          </a:p>
          <a:p>
            <a:pPr lvl="1"/>
            <a:r>
              <a:rPr lang="fr-CA" dirty="0" smtClean="0"/>
              <a:t>TOUTES les divisions doivent obtenir des nombres positifs</a:t>
            </a:r>
          </a:p>
          <a:p>
            <a:pPr lvl="1"/>
            <a:r>
              <a:rPr lang="fr-CA" dirty="0" smtClean="0"/>
              <a:t>BVR </a:t>
            </a:r>
            <a:r>
              <a:rPr lang="fr-CA" dirty="0" smtClean="0">
                <a:solidFill>
                  <a:srgbClr val="FF0000"/>
                </a:solidFill>
              </a:rPr>
              <a:t>DOIT</a:t>
            </a:r>
            <a:r>
              <a:rPr lang="fr-CA" dirty="0" smtClean="0"/>
              <a:t> </a:t>
            </a:r>
            <a:r>
              <a:rPr lang="fr-CA" dirty="0" err="1" smtClean="0"/>
              <a:t>avor</a:t>
            </a:r>
            <a:r>
              <a:rPr lang="fr-CA" dirty="0" smtClean="0"/>
              <a:t> une marge bénéficiaire nette de 5,5 %</a:t>
            </a:r>
          </a:p>
          <a:p>
            <a:endParaRPr lang="fr-CA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16993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8" name="Object 4"/>
          <p:cNvGraphicFramePr>
            <a:graphicFrameLocks/>
          </p:cNvGraphicFramePr>
          <p:nvPr/>
        </p:nvGraphicFramePr>
        <p:xfrm>
          <a:off x="609600" y="1066800"/>
          <a:ext cx="8534400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Microsoft ClipArt Gallery" r:id="rId4" imgW="4431960" imgH="3327120" progId="">
                  <p:embed/>
                </p:oleObj>
              </mc:Choice>
              <mc:Fallback>
                <p:oleObj name="Microsoft ClipArt Gallery" r:id="rId4" imgW="4431960" imgH="332712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lum bright="46000" contrast="-5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066800"/>
                        <a:ext cx="8534400" cy="495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Buts pour l’an prochain</a:t>
            </a:r>
            <a:endParaRPr lang="fr-CA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 dirty="0" smtClean="0"/>
              <a:t>1</a:t>
            </a:r>
            <a:r>
              <a:rPr lang="fr-CA" baseline="30000" dirty="0" smtClean="0"/>
              <a:t>er</a:t>
            </a:r>
            <a:r>
              <a:rPr lang="fr-CA" dirty="0" smtClean="0"/>
              <a:t> trimestre: Toutes les divisions doivent être rentables</a:t>
            </a:r>
          </a:p>
          <a:p>
            <a:r>
              <a:rPr lang="fr-CA" dirty="0" smtClean="0"/>
              <a:t>2</a:t>
            </a:r>
            <a:r>
              <a:rPr lang="fr-CA" baseline="30000" dirty="0" smtClean="0"/>
              <a:t>e</a:t>
            </a:r>
            <a:r>
              <a:rPr lang="fr-CA" dirty="0" smtClean="0"/>
              <a:t> trimestre: Plans de restructuration couvrant toute la société</a:t>
            </a:r>
          </a:p>
          <a:p>
            <a:r>
              <a:rPr lang="fr-CA" dirty="0" smtClean="0"/>
              <a:t>3</a:t>
            </a:r>
            <a:r>
              <a:rPr lang="fr-CA" baseline="30000" dirty="0" smtClean="0"/>
              <a:t>e</a:t>
            </a:r>
            <a:r>
              <a:rPr lang="fr-CA" dirty="0" smtClean="0"/>
              <a:t> trimestre: Stabilisation par examen</a:t>
            </a:r>
          </a:p>
          <a:p>
            <a:r>
              <a:rPr lang="fr-CA" dirty="0" smtClean="0"/>
              <a:t>4</a:t>
            </a:r>
            <a:r>
              <a:rPr lang="fr-CA" baseline="30000" dirty="0" smtClean="0"/>
              <a:t>e</a:t>
            </a:r>
            <a:r>
              <a:rPr lang="fr-CA" dirty="0" smtClean="0"/>
              <a:t> trimestre: Toutes les divisions commencent  </a:t>
            </a:r>
            <a:br>
              <a:rPr lang="fr-CA" dirty="0" smtClean="0"/>
            </a:br>
            <a:r>
              <a:rPr lang="fr-CA" dirty="0" smtClean="0"/>
              <a:t>le « Programme de croissance de la nouvelle décennie »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138691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205</Words>
  <Application>Microsoft Office PowerPoint</Application>
  <PresentationFormat>Affichage à l'écran (4:3)</PresentationFormat>
  <Paragraphs>55</Paragraphs>
  <Slides>7</Slides>
  <Notes>6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9" baseType="lpstr">
      <vt:lpstr>Thème Office</vt:lpstr>
      <vt:lpstr>Microsoft ClipArt Gallery</vt:lpstr>
      <vt:lpstr>Industries BVR</vt:lpstr>
      <vt:lpstr>Divisions et directeurs</vt:lpstr>
      <vt:lpstr>Rendement des divisions</vt:lpstr>
      <vt:lpstr>Budget des divisions</vt:lpstr>
      <vt:lpstr>Rentabilité et efficacité</vt:lpstr>
      <vt:lpstr>Revue de l’AMCND</vt:lpstr>
      <vt:lpstr>Buts pour l’an prochain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Industries BVR</dc:title>
  <dc:subject>Examen</dc:subject>
  <dc:creator>M. Simond</dc:creator>
  <cp:lastModifiedBy>Michèle Simond</cp:lastModifiedBy>
  <cp:revision>12</cp:revision>
  <dcterms:created xsi:type="dcterms:W3CDTF">2007-04-19T18:15:41Z</dcterms:created>
  <dcterms:modified xsi:type="dcterms:W3CDTF">2011-04-18T11:05:36Z</dcterms:modified>
  <cp:category>Équipements médicaux</cp:category>
</cp:coreProperties>
</file>